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8" r:id="rId2"/>
    <p:sldId id="260" r:id="rId3"/>
    <p:sldId id="267" r:id="rId4"/>
    <p:sldId id="268" r:id="rId5"/>
    <p:sldId id="269" r:id="rId6"/>
    <p:sldId id="270" r:id="rId7"/>
    <p:sldId id="271" r:id="rId8"/>
  </p:sldIdLst>
  <p:sldSz cx="12192000" cy="6858000"/>
  <p:notesSz cx="6858000" cy="9144000"/>
  <p:embeddedFontLst>
    <p:embeddedFont>
      <p:font typeface="나눔손글씨 펜" panose="020B0600000101010101" charset="-127"/>
      <p:regular r:id="rId10"/>
    </p:embeddedFont>
    <p:embeddedFont>
      <p:font typeface="나눔스퀘어라운드 Bold" panose="020B0600000101010101" charset="-127"/>
      <p:bold r:id="rId11"/>
    </p:embeddedFont>
    <p:embeddedFont>
      <p:font typeface="나눔스퀘어라운드 ExtraBold" panose="020B0600000101010101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배달의민족 주아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AEB"/>
    <a:srgbClr val="FFD966"/>
    <a:srgbClr val="FFF2CC"/>
    <a:srgbClr val="FFF9E7"/>
    <a:srgbClr val="F8C4A1"/>
    <a:srgbClr val="F0C5D6"/>
    <a:srgbClr val="7A6556"/>
    <a:srgbClr val="493C33"/>
    <a:srgbClr val="715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F4413-0B10-45EB-8231-B285A1423C97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69BA6-E7B1-4DD1-9069-54AE8F159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356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6C4B4-51C5-409B-A7B5-3E7FAD7AD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DB930-AA1E-44DA-B694-A80401DAC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AB23E-714A-4CCD-93F2-D47D8A87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57467-C43E-4C24-91DF-3FC05965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E6426-798A-44A1-A55E-62C35DB0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75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822B1-3B8C-456A-A939-9D137584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8C7069-1A8F-479B-9E39-21644FCCE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339811-8DB4-46BB-9D1B-EB67356C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182A6-A50D-4525-A2E8-9EA1BC5F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4D93B-6950-4DD7-B537-5E49BD5A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64912E-BB80-4C95-97B3-A959383F6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EE479-7B7E-40AA-83C0-F79B01221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93FDCA-563A-43AC-97F6-FEAD9574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43734-CC8B-47E4-91BB-E21DA300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3EDAC8-C326-4299-BB90-97244657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5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6B858-4100-4F8C-A36C-C0DA2125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230B7-9F37-4D94-90AE-19292273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C2339-BC68-4DBD-84E5-4E06ED3A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AAD93-2709-481D-BDCB-EB9E0490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78066-29F5-47ED-8300-CD3180C9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5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3F2F-7C41-442D-B131-C15B9FC4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2561C-C4B9-4FAA-8B0B-6CFA38505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FAA36-9DE5-445D-BA2D-FFEAA39E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901848-A1A5-4962-9545-6373F8D0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5EF00-6FA3-40BC-B01D-97A23489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93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F94DB-9C47-4809-8557-2D716E00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9E732-F37A-4A58-8E16-D55712288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A286EB-9993-45D8-A8CC-E6BE1A5B5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C1FD47-044B-4E24-A10E-E773F2EC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2E6CD3-1FED-425D-A607-7B523F2E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C4D74D-2608-4F3A-944A-DED3C7B2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C3DC4-6A15-4A95-B3ED-09CF8FFF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8A5411-8351-47EA-8C06-F67FB9A7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06BCF-88C5-4E97-B0B5-B3E2E34B3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BE61E1-A29A-4D06-A5FC-D49FAE5E7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5721B2-A68B-446A-8A59-AFE281437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48315-B341-40A0-A029-C3D085FF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8B9D05-2CFB-4D4C-B4F9-7817DA65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139161-3EE7-41CC-94A1-BEB9C7C5A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3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F2569-C75E-479C-BB35-4B674FBB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35E12-54F0-4433-9FF5-632A6DED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E93758-F954-47B5-9510-27382B7F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328C0B-8F76-4584-A455-EFB8B8C0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2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30EE01-0B50-4AF7-A300-FB706225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8B2811-FC83-4910-A738-1E9F2290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D2C6C-6217-49E5-B4F4-EDA7E5DA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69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1218B-7468-4835-B981-F9FF5CF6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9DBA-74E9-4B6D-8931-CC31B487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151F7E-A7FC-4BF4-9DAA-C4C1BEE7C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63BE7-62D6-4B05-84ED-E25B2452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87DBC5-2A90-44CA-AFA4-66BD3D72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7B2F10-BBCB-408C-AFBD-B7021C1C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7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4786E-3C70-4A25-961D-958468C4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23C8ED-07F1-4FFB-9DC9-31EC5C5AB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422B0-999C-4942-9C61-0C7915A44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163E0C-7A1B-4079-AB57-C3DFFC39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56E749-6011-41E9-A37F-8C2204A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685095-E12E-4E9C-B56E-5B823FA9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FFE5D0-68B0-4255-B20D-B2345091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E6476-4145-4440-BB78-9171BA4C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F2521-87DF-4DC3-9B2F-A1B963B37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2BA43-87C7-4C7E-92B1-3BF5CCE6085C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27C48-FB1B-40DA-B3ED-91A75717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9C477-062E-4FE6-9DC5-0367B4F08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216000" y="3239064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오늘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44450" dir="2700000" algn="tl" rotWithShape="0">
                    <a:prstClr val="black">
                      <a:alpha val="3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뭐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먹지</a:t>
            </a:r>
            <a:r>
              <a:rPr lang="en-US" altLang="ko-KR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5000" b="1" dirty="0">
              <a:solidFill>
                <a:schemeClr val="bg1"/>
              </a:solidFill>
              <a:effectLst>
                <a:outerShdw dist="44450" dir="2700000" algn="tl" rotWithShape="0">
                  <a:schemeClr val="accent6"/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101B02-FF21-4052-8D2B-8441BA8DD8DF}"/>
              </a:ext>
            </a:extLst>
          </p:cNvPr>
          <p:cNvSpPr/>
          <p:nvPr/>
        </p:nvSpPr>
        <p:spPr>
          <a:xfrm>
            <a:off x="168656" y="177975"/>
            <a:ext cx="35589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 언어 기획 발표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B8EC85-5378-4E06-B913-EF1A7646C677}"/>
              </a:ext>
            </a:extLst>
          </p:cNvPr>
          <p:cNvSpPr/>
          <p:nvPr/>
        </p:nvSpPr>
        <p:spPr>
          <a:xfrm>
            <a:off x="9113573" y="177975"/>
            <a:ext cx="282160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2018180018 </a:t>
            </a:r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박선윤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2018180037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전혜진</a:t>
            </a:r>
          </a:p>
        </p:txBody>
      </p:sp>
    </p:spTree>
    <p:extLst>
      <p:ext uri="{BB962C8B-B14F-4D97-AF65-F5344CB8AC3E}">
        <p14:creationId xmlns:p14="http://schemas.microsoft.com/office/powerpoint/2010/main" val="26360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F4924B4B-3756-4106-8659-FD69C2F2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4"/>
          <a:stretch/>
        </p:blipFill>
        <p:spPr>
          <a:xfrm>
            <a:off x="1776000" y="-413455"/>
            <a:ext cx="8640000" cy="43067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BB2430-BBAE-476E-8236-12E4E9E72816}"/>
              </a:ext>
            </a:extLst>
          </p:cNvPr>
          <p:cNvSpPr/>
          <p:nvPr/>
        </p:nvSpPr>
        <p:spPr>
          <a:xfrm>
            <a:off x="5484294" y="420742"/>
            <a:ext cx="122341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5000" b="1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953230C-9389-48A2-A70E-5AF57471605C}"/>
              </a:ext>
            </a:extLst>
          </p:cNvPr>
          <p:cNvGrpSpPr/>
          <p:nvPr/>
        </p:nvGrpSpPr>
        <p:grpSpPr>
          <a:xfrm>
            <a:off x="6892117" y="3114437"/>
            <a:ext cx="4052623" cy="1610348"/>
            <a:chOff x="1247260" y="3236357"/>
            <a:chExt cx="4052623" cy="161034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CCE1F2B-70EE-4160-B2BE-3EA20AEEF386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사용할 </a:t>
              </a:r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</a:t>
              </a:r>
              <a:endPara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CE00DF5-695D-4204-8321-DFEA0D42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DCFB7F3-98B1-4B99-8623-07B5988E3F13}"/>
              </a:ext>
            </a:extLst>
          </p:cNvPr>
          <p:cNvGrpSpPr/>
          <p:nvPr/>
        </p:nvGrpSpPr>
        <p:grpSpPr>
          <a:xfrm>
            <a:off x="1247260" y="3088076"/>
            <a:ext cx="4052623" cy="1610348"/>
            <a:chOff x="1247260" y="3236357"/>
            <a:chExt cx="4052623" cy="161034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4B1F2CD-FEFD-4163-A1C8-FC4CE69881C1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소개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347C519-C462-4ABF-9783-09B65E159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CC7C655-0D28-41EB-8F1B-06E3F5DB2024}"/>
              </a:ext>
            </a:extLst>
          </p:cNvPr>
          <p:cNvGrpSpPr/>
          <p:nvPr/>
        </p:nvGrpSpPr>
        <p:grpSpPr>
          <a:xfrm>
            <a:off x="1247260" y="4730484"/>
            <a:ext cx="4052623" cy="1610348"/>
            <a:chOff x="1247260" y="3236357"/>
            <a:chExt cx="4052623" cy="161034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81BA9D-E588-4C28-9C22-575FB014DB03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UI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구성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47D658F-F4DD-4EC8-BAD7-69CCD046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C8E50A4-EB63-4D3F-97CA-A0B54936F927}"/>
              </a:ext>
            </a:extLst>
          </p:cNvPr>
          <p:cNvGrpSpPr/>
          <p:nvPr/>
        </p:nvGrpSpPr>
        <p:grpSpPr>
          <a:xfrm>
            <a:off x="6892117" y="4730484"/>
            <a:ext cx="4052623" cy="1610348"/>
            <a:chOff x="1247260" y="3236357"/>
            <a:chExt cx="4052623" cy="161034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5F85E74-AF57-4C9D-B0E2-239A90767F2A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계획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30CDE4E-5174-484D-AE49-E3B04488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22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2637268-2588-413F-9EEE-37B6C5F7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FE4B68-B604-4DED-8640-EA56BAEAEDF3}"/>
              </a:ext>
            </a:extLst>
          </p:cNvPr>
          <p:cNvSpPr txBox="1"/>
          <p:nvPr/>
        </p:nvSpPr>
        <p:spPr>
          <a:xfrm>
            <a:off x="980186" y="213009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697C057-ECFC-4051-8CC2-145B94CB558C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88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40CFA-6CC6-4C48-9346-08058200915E}"/>
              </a:ext>
            </a:extLst>
          </p:cNvPr>
          <p:cNvGrpSpPr/>
          <p:nvPr/>
        </p:nvGrpSpPr>
        <p:grpSpPr>
          <a:xfrm>
            <a:off x="1776000" y="1673913"/>
            <a:ext cx="8640000" cy="4500000"/>
            <a:chOff x="1776000" y="1481973"/>
            <a:chExt cx="8640000" cy="450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1DB730-C09D-4F25-BB9E-CCA0E0797F18}"/>
                </a:ext>
              </a:extLst>
            </p:cNvPr>
            <p:cNvSpPr/>
            <p:nvPr/>
          </p:nvSpPr>
          <p:spPr>
            <a:xfrm>
              <a:off x="1776000" y="1481973"/>
              <a:ext cx="8640000" cy="450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5F4DE4-D547-4972-9D27-49BC3C2E8D8F}"/>
                </a:ext>
              </a:extLst>
            </p:cNvPr>
            <p:cNvSpPr txBox="1"/>
            <p:nvPr/>
          </p:nvSpPr>
          <p:spPr>
            <a:xfrm>
              <a:off x="2263095" y="1916091"/>
              <a:ext cx="7665810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음식점 정보 검색 프로그램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경기도 내 음식점의 카테고리 별 현황 안내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맛집 현황 소개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위치 및 여러 정보 수록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18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2994D24-6896-45BA-A466-C95685213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8" t="32382" r="24369" b="5644"/>
          <a:stretch/>
        </p:blipFill>
        <p:spPr>
          <a:xfrm>
            <a:off x="439701" y="2941043"/>
            <a:ext cx="5801441" cy="355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2A73B-DAF5-4D47-8BF4-A0FB19065C0F}"/>
              </a:ext>
            </a:extLst>
          </p:cNvPr>
          <p:cNvSpPr txBox="1"/>
          <p:nvPr/>
        </p:nvSpPr>
        <p:spPr>
          <a:xfrm>
            <a:off x="439702" y="1378616"/>
            <a:ext cx="55111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경기도 내 일반음식점 현황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EE031-DE36-4A2C-8ADC-7A9C7752DBEC}"/>
              </a:ext>
            </a:extLst>
          </p:cNvPr>
          <p:cNvSpPr txBox="1"/>
          <p:nvPr/>
        </p:nvSpPr>
        <p:spPr>
          <a:xfrm>
            <a:off x="6754421" y="5393633"/>
            <a:ext cx="4997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경기도 맛집 현황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 시 추가 예정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7DBEAE-1E11-47FD-8EED-11617AFED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3" t="25940" r="51158" b="9671"/>
          <a:stretch/>
        </p:blipFill>
        <p:spPr>
          <a:xfrm>
            <a:off x="6241143" y="773335"/>
            <a:ext cx="5511155" cy="441583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5054F9A-14CF-4AE4-A535-1EA851C1FB73}"/>
              </a:ext>
            </a:extLst>
          </p:cNvPr>
          <p:cNvSpPr/>
          <p:nvPr/>
        </p:nvSpPr>
        <p:spPr>
          <a:xfrm rot="10800000">
            <a:off x="10360429" y="4873396"/>
            <a:ext cx="631767" cy="836006"/>
          </a:xfrm>
          <a:prstGeom prst="downArrow">
            <a:avLst/>
          </a:prstGeom>
          <a:solidFill>
            <a:srgbClr val="7A6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87E04FE-3C09-4FC9-8D6E-D3674EDCEB4B}"/>
              </a:ext>
            </a:extLst>
          </p:cNvPr>
          <p:cNvSpPr/>
          <p:nvPr/>
        </p:nvSpPr>
        <p:spPr>
          <a:xfrm>
            <a:off x="1050884" y="2918521"/>
            <a:ext cx="1555165" cy="334172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94FA61-EF85-4314-A8C0-98F126F33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5" t="32671" r="24748" b="12682"/>
          <a:stretch/>
        </p:blipFill>
        <p:spPr>
          <a:xfrm>
            <a:off x="439700" y="2949674"/>
            <a:ext cx="5801441" cy="350608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B766FDC-F0F6-434D-BDA0-AF757D86FBBA}"/>
              </a:ext>
            </a:extLst>
          </p:cNvPr>
          <p:cNvSpPr/>
          <p:nvPr/>
        </p:nvSpPr>
        <p:spPr>
          <a:xfrm>
            <a:off x="1005550" y="2910855"/>
            <a:ext cx="1645832" cy="356694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3C654D-DDB0-4A93-9F01-4B5B517FE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1" t="32035" r="24167" b="12681"/>
          <a:stretch/>
        </p:blipFill>
        <p:spPr>
          <a:xfrm>
            <a:off x="439700" y="2886002"/>
            <a:ext cx="5801441" cy="356975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C4E70CB-BE5C-45AE-A5CF-BF591ED4C8BD}"/>
              </a:ext>
            </a:extLst>
          </p:cNvPr>
          <p:cNvSpPr/>
          <p:nvPr/>
        </p:nvSpPr>
        <p:spPr>
          <a:xfrm>
            <a:off x="943159" y="2902044"/>
            <a:ext cx="1566617" cy="348449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7FEED6-DD9E-493C-8C7A-CC233913A4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12" t="32208" r="26894" b="12681"/>
          <a:stretch/>
        </p:blipFill>
        <p:spPr>
          <a:xfrm>
            <a:off x="439700" y="2873697"/>
            <a:ext cx="5801441" cy="362087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0B2BDF77-741D-4F11-8483-BCE15924B8FB}"/>
              </a:ext>
            </a:extLst>
          </p:cNvPr>
          <p:cNvSpPr/>
          <p:nvPr/>
        </p:nvSpPr>
        <p:spPr>
          <a:xfrm>
            <a:off x="920490" y="2871497"/>
            <a:ext cx="1611953" cy="363305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B29905D-C7D3-40C6-965F-EA36873D753E}"/>
              </a:ext>
            </a:extLst>
          </p:cNvPr>
          <p:cNvSpPr/>
          <p:nvPr/>
        </p:nvSpPr>
        <p:spPr>
          <a:xfrm>
            <a:off x="4821382" y="2439209"/>
            <a:ext cx="631767" cy="836006"/>
          </a:xfrm>
          <a:prstGeom prst="downArrow">
            <a:avLst/>
          </a:prstGeom>
          <a:solidFill>
            <a:srgbClr val="7A6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DEFEF8-7887-4330-964F-196DA8D5FD67}"/>
              </a:ext>
            </a:extLst>
          </p:cNvPr>
          <p:cNvSpPr/>
          <p:nvPr/>
        </p:nvSpPr>
        <p:spPr>
          <a:xfrm>
            <a:off x="9392653" y="3529223"/>
            <a:ext cx="737937" cy="858293"/>
          </a:xfrm>
          <a:prstGeom prst="ellipse">
            <a:avLst/>
          </a:prstGeom>
          <a:noFill/>
          <a:ln w="38100">
            <a:solidFill>
              <a:srgbClr val="F0C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551D119-5616-4954-A107-D4EF80CAF1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0BD21F-833A-44EC-B1F2-C913C02C23EA}"/>
              </a:ext>
            </a:extLst>
          </p:cNvPr>
          <p:cNvSpPr txBox="1"/>
          <p:nvPr/>
        </p:nvSpPr>
        <p:spPr>
          <a:xfrm>
            <a:off x="980186" y="213009"/>
            <a:ext cx="2509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사용할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E9E151D-E650-4CC6-8B6F-7C35B2821414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52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8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 animBg="1"/>
      <p:bldP spid="9" grpId="0" animBg="1"/>
      <p:bldP spid="16" grpId="0" animBg="1"/>
      <p:bldP spid="19" grpId="0" animBg="1"/>
      <p:bldP spid="20" grpId="0" animBg="1"/>
      <p:bldP spid="7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A9872F-A3B2-4F24-85B5-DD09D065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946" y="400050"/>
            <a:ext cx="4819650" cy="6057900"/>
          </a:xfrm>
          <a:prstGeom prst="rect">
            <a:avLst/>
          </a:prstGeom>
        </p:spPr>
      </p:pic>
      <p:pic>
        <p:nvPicPr>
          <p:cNvPr id="9" name="Picture 2" descr="Gmail iconì ëí ì´ë¯¸ì§ ê²ìê²°ê³¼">
            <a:extLst>
              <a:ext uri="{FF2B5EF4-FFF2-40B4-BE49-F238E27FC236}">
                <a16:creationId xmlns:a16="http://schemas.microsoft.com/office/drawing/2014/main" id="{E6D2CBE9-9A20-4AC3-B313-C78820DC5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3121"/>
          <a:stretch/>
        </p:blipFill>
        <p:spPr bwMode="auto">
          <a:xfrm>
            <a:off x="10134560" y="869681"/>
            <a:ext cx="1005163" cy="7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AC5B9C-19D9-4D0E-9126-D6D2A6180BE2}"/>
              </a:ext>
            </a:extLst>
          </p:cNvPr>
          <p:cNvSpPr/>
          <p:nvPr/>
        </p:nvSpPr>
        <p:spPr>
          <a:xfrm>
            <a:off x="6637748" y="869681"/>
            <a:ext cx="3323939" cy="73304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767563-A6C0-4FC0-A142-475A7569DC89}"/>
              </a:ext>
            </a:extLst>
          </p:cNvPr>
          <p:cNvSpPr/>
          <p:nvPr/>
        </p:nvSpPr>
        <p:spPr>
          <a:xfrm>
            <a:off x="10755525" y="1805542"/>
            <a:ext cx="438813" cy="414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버튼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A16714-D60A-49FF-860B-B240A5B71364}"/>
              </a:ext>
            </a:extLst>
          </p:cNvPr>
          <p:cNvSpPr/>
          <p:nvPr/>
        </p:nvSpPr>
        <p:spPr>
          <a:xfrm>
            <a:off x="6664046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683047-C40E-46B1-95F6-1E8D6C87EB2E}"/>
              </a:ext>
            </a:extLst>
          </p:cNvPr>
          <p:cNvSpPr/>
          <p:nvPr/>
        </p:nvSpPr>
        <p:spPr>
          <a:xfrm>
            <a:off x="7431647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733AB5-E2F4-4878-AC20-27E092D89304}"/>
              </a:ext>
            </a:extLst>
          </p:cNvPr>
          <p:cNvSpPr/>
          <p:nvPr/>
        </p:nvSpPr>
        <p:spPr>
          <a:xfrm>
            <a:off x="8199248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3BF5B1-3F81-40A8-8C36-B5179FAE3211}"/>
              </a:ext>
            </a:extLst>
          </p:cNvPr>
          <p:cNvSpPr/>
          <p:nvPr/>
        </p:nvSpPr>
        <p:spPr>
          <a:xfrm>
            <a:off x="8966849" y="2309624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6CBEFC-1BAB-45D3-839F-DF67FEF216A9}"/>
              </a:ext>
            </a:extLst>
          </p:cNvPr>
          <p:cNvSpPr/>
          <p:nvPr/>
        </p:nvSpPr>
        <p:spPr>
          <a:xfrm>
            <a:off x="9772655" y="2311667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6CDD43-753C-47D7-B87C-85AF05331920}"/>
              </a:ext>
            </a:extLst>
          </p:cNvPr>
          <p:cNvSpPr/>
          <p:nvPr/>
        </p:nvSpPr>
        <p:spPr>
          <a:xfrm>
            <a:off x="10540256" y="2311667"/>
            <a:ext cx="622800" cy="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맛집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D6678C-434C-443C-9FEE-4DE975AE076D}"/>
              </a:ext>
            </a:extLst>
          </p:cNvPr>
          <p:cNvSpPr/>
          <p:nvPr/>
        </p:nvSpPr>
        <p:spPr>
          <a:xfrm>
            <a:off x="6634865" y="5134734"/>
            <a:ext cx="1069168" cy="10312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Google Maps gets a new icon and more tabs to celebrate 15th ...">
            <a:extLst>
              <a:ext uri="{FF2B5EF4-FFF2-40B4-BE49-F238E27FC236}">
                <a16:creationId xmlns:a16="http://schemas.microsoft.com/office/drawing/2014/main" id="{DCDEE176-5918-4815-9F83-A5FC2C40D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65" t="7168" r="24148" b="9373"/>
          <a:stretch/>
        </p:blipFill>
        <p:spPr bwMode="auto">
          <a:xfrm>
            <a:off x="10366633" y="5131801"/>
            <a:ext cx="827704" cy="103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D74278-85BF-45B8-8374-45AA93A6ABB3}"/>
              </a:ext>
            </a:extLst>
          </p:cNvPr>
          <p:cNvSpPr/>
          <p:nvPr/>
        </p:nvSpPr>
        <p:spPr>
          <a:xfrm>
            <a:off x="8970424" y="3071084"/>
            <a:ext cx="2223913" cy="1989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DA21C2-2405-4B8B-B082-85DF5A526F25}"/>
              </a:ext>
            </a:extLst>
          </p:cNvPr>
          <p:cNvSpPr/>
          <p:nvPr/>
        </p:nvSpPr>
        <p:spPr>
          <a:xfrm>
            <a:off x="7764806" y="5131801"/>
            <a:ext cx="2601827" cy="10371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71E7AB-B743-4A58-B75C-A9690881E9AF}"/>
              </a:ext>
            </a:extLst>
          </p:cNvPr>
          <p:cNvSpPr txBox="1"/>
          <p:nvPr/>
        </p:nvSpPr>
        <p:spPr>
          <a:xfrm>
            <a:off x="2048870" y="1053373"/>
            <a:ext cx="149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프로그램 이름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169094-2B6C-47A8-A58D-AAE865469B40}"/>
              </a:ext>
            </a:extLst>
          </p:cNvPr>
          <p:cNvSpPr txBox="1"/>
          <p:nvPr/>
        </p:nvSpPr>
        <p:spPr>
          <a:xfrm>
            <a:off x="2196206" y="2101878"/>
            <a:ext cx="132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545D67-A1A2-4AFD-AD68-10B8E1FA744B}"/>
              </a:ext>
            </a:extLst>
          </p:cNvPr>
          <p:cNvSpPr txBox="1"/>
          <p:nvPr/>
        </p:nvSpPr>
        <p:spPr>
          <a:xfrm>
            <a:off x="4046549" y="2970869"/>
            <a:ext cx="14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 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3CD656-4A65-4728-A9A9-53A57C9E1158}"/>
              </a:ext>
            </a:extLst>
          </p:cNvPr>
          <p:cNvSpPr txBox="1"/>
          <p:nvPr/>
        </p:nvSpPr>
        <p:spPr>
          <a:xfrm>
            <a:off x="1491291" y="2596450"/>
            <a:ext cx="198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 카테고리 선택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0CC5C2E3-EE1C-433A-818D-8D768202D12F}"/>
              </a:ext>
            </a:extLst>
          </p:cNvPr>
          <p:cNvSpPr/>
          <p:nvPr/>
        </p:nvSpPr>
        <p:spPr>
          <a:xfrm>
            <a:off x="6634865" y="2290554"/>
            <a:ext cx="4559472" cy="6228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D8AB586-81C4-4C55-9102-4C636F33E3B6}"/>
              </a:ext>
            </a:extLst>
          </p:cNvPr>
          <p:cNvSpPr txBox="1"/>
          <p:nvPr/>
        </p:nvSpPr>
        <p:spPr>
          <a:xfrm>
            <a:off x="1911528" y="4762469"/>
            <a:ext cx="203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카테고리 별 매장 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AAD832-8959-4352-AC47-C2CE1508970F}"/>
              </a:ext>
            </a:extLst>
          </p:cNvPr>
          <p:cNvSpPr txBox="1"/>
          <p:nvPr/>
        </p:nvSpPr>
        <p:spPr>
          <a:xfrm>
            <a:off x="879404" y="3951442"/>
            <a:ext cx="333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매장 이름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매장 주소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정보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영업 시간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영업 허가 일자 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B29E0C8-2D4B-475F-8A0D-C6837AFFCCB6}"/>
              </a:ext>
            </a:extLst>
          </p:cNvPr>
          <p:cNvCxnSpPr>
            <a:cxnSpLocks/>
            <a:stCxn id="108" idx="3"/>
            <a:endCxn id="9" idx="1"/>
          </p:cNvCxnSpPr>
          <p:nvPr/>
        </p:nvCxnSpPr>
        <p:spPr>
          <a:xfrm flipV="1">
            <a:off x="3522069" y="1236204"/>
            <a:ext cx="6612491" cy="523707"/>
          </a:xfrm>
          <a:prstGeom prst="bentConnector3">
            <a:avLst>
              <a:gd name="adj1" fmla="val 975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1BEB2B5-081A-497E-ABF9-C8E2BEC26708}"/>
              </a:ext>
            </a:extLst>
          </p:cNvPr>
          <p:cNvSpPr txBox="1"/>
          <p:nvPr/>
        </p:nvSpPr>
        <p:spPr>
          <a:xfrm>
            <a:off x="2031817" y="1575245"/>
            <a:ext cx="149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메일로 보내기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67B5B5F-27D3-47B5-9972-14B089DDF0CE}"/>
              </a:ext>
            </a:extLst>
          </p:cNvPr>
          <p:cNvSpPr txBox="1"/>
          <p:nvPr/>
        </p:nvSpPr>
        <p:spPr>
          <a:xfrm>
            <a:off x="1693218" y="5252464"/>
            <a:ext cx="22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카테고리 별 음식 사진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50C886E-2AED-4FB9-BF42-E01D20EF4674}"/>
              </a:ext>
            </a:extLst>
          </p:cNvPr>
          <p:cNvSpPr txBox="1"/>
          <p:nvPr/>
        </p:nvSpPr>
        <p:spPr>
          <a:xfrm>
            <a:off x="4004890" y="5744128"/>
            <a:ext cx="14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지도로 이동</a:t>
            </a: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FBDE41BF-C2CA-4A49-A56C-7AB23FB8B61B}"/>
              </a:ext>
            </a:extLst>
          </p:cNvPr>
          <p:cNvCxnSpPr>
            <a:cxnSpLocks/>
            <a:stCxn id="51" idx="3"/>
            <a:endCxn id="43" idx="1"/>
          </p:cNvCxnSpPr>
          <p:nvPr/>
        </p:nvCxnSpPr>
        <p:spPr>
          <a:xfrm flipV="1">
            <a:off x="3522069" y="2012063"/>
            <a:ext cx="3176758" cy="2744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657B505-4A2A-47EA-84EA-D3C51A445C09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3539122" y="1236204"/>
            <a:ext cx="3098626" cy="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5053449B-A64E-4446-A0C5-4EA1B8170AA3}"/>
              </a:ext>
            </a:extLst>
          </p:cNvPr>
          <p:cNvCxnSpPr>
            <a:cxnSpLocks/>
            <a:stCxn id="68" idx="3"/>
            <a:endCxn id="13" idx="1"/>
          </p:cNvCxnSpPr>
          <p:nvPr/>
        </p:nvCxnSpPr>
        <p:spPr>
          <a:xfrm flipV="1">
            <a:off x="3479619" y="2621024"/>
            <a:ext cx="3184427" cy="160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B1883EE9-90F0-40FC-92F9-84190C6E6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128762" y="148353"/>
            <a:ext cx="720000" cy="6763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BC28A5-015A-4048-BFC0-CDA24E95BDEF}"/>
              </a:ext>
            </a:extLst>
          </p:cNvPr>
          <p:cNvSpPr txBox="1"/>
          <p:nvPr/>
        </p:nvSpPr>
        <p:spPr>
          <a:xfrm>
            <a:off x="879404" y="132564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6CB7EF3-97F4-46CD-AF64-1D214D112AEB}"/>
              </a:ext>
            </a:extLst>
          </p:cNvPr>
          <p:cNvCxnSpPr>
            <a:cxnSpLocks/>
          </p:cNvCxnSpPr>
          <p:nvPr/>
        </p:nvCxnSpPr>
        <p:spPr>
          <a:xfrm>
            <a:off x="865455" y="840450"/>
            <a:ext cx="162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53C77A-D7BC-462C-8476-3FDC74C5CEF3}"/>
              </a:ext>
            </a:extLst>
          </p:cNvPr>
          <p:cNvGrpSpPr/>
          <p:nvPr/>
        </p:nvGrpSpPr>
        <p:grpSpPr>
          <a:xfrm>
            <a:off x="6698827" y="1800417"/>
            <a:ext cx="1851683" cy="423292"/>
            <a:chOff x="3320390" y="2740181"/>
            <a:chExt cx="2260724" cy="85704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C10D74A-B350-4299-9B92-D6CAC5427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437" t="35957" r="30373" b="59255"/>
            <a:stretch/>
          </p:blipFill>
          <p:spPr>
            <a:xfrm>
              <a:off x="3320390" y="2740181"/>
              <a:ext cx="2260724" cy="85704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BE4CB5-EC31-45F5-AF88-0700A8E94513}"/>
                </a:ext>
              </a:extLst>
            </p:cNvPr>
            <p:cNvSpPr/>
            <p:nvPr/>
          </p:nvSpPr>
          <p:spPr>
            <a:xfrm>
              <a:off x="3518279" y="2950164"/>
              <a:ext cx="1836000" cy="43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군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선택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A4B369D3-738E-448A-9797-28F1B5EC9C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513" t="35957" r="29039" b="59255"/>
          <a:stretch/>
        </p:blipFill>
        <p:spPr>
          <a:xfrm>
            <a:off x="8484349" y="1796349"/>
            <a:ext cx="175972" cy="4232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BB7E854-B2DB-4CA8-9344-56F95AEE615D}"/>
              </a:ext>
            </a:extLst>
          </p:cNvPr>
          <p:cNvSpPr/>
          <p:nvPr/>
        </p:nvSpPr>
        <p:spPr>
          <a:xfrm>
            <a:off x="8720019" y="1805542"/>
            <a:ext cx="2020754" cy="41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 창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0DC859-FC86-464D-B9D8-63FDC63C00FD}"/>
              </a:ext>
            </a:extLst>
          </p:cNvPr>
          <p:cNvSpPr/>
          <p:nvPr/>
        </p:nvSpPr>
        <p:spPr>
          <a:xfrm>
            <a:off x="6635641" y="3071084"/>
            <a:ext cx="2223913" cy="1989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690BA1C-BA8F-4054-BCA4-DEBD9F57D736}"/>
              </a:ext>
            </a:extLst>
          </p:cNvPr>
          <p:cNvSpPr txBox="1"/>
          <p:nvPr/>
        </p:nvSpPr>
        <p:spPr>
          <a:xfrm>
            <a:off x="4004890" y="3392068"/>
            <a:ext cx="15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음식점 리스트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48B722D7-616B-4933-8704-65462D8E45C3}"/>
              </a:ext>
            </a:extLst>
          </p:cNvPr>
          <p:cNvCxnSpPr>
            <a:cxnSpLocks/>
            <a:stCxn id="126" idx="3"/>
            <a:endCxn id="1028" idx="2"/>
          </p:cNvCxnSpPr>
          <p:nvPr/>
        </p:nvCxnSpPr>
        <p:spPr>
          <a:xfrm>
            <a:off x="5431806" y="5928794"/>
            <a:ext cx="5348679" cy="237179"/>
          </a:xfrm>
          <a:prstGeom prst="bentConnector4">
            <a:avLst>
              <a:gd name="adj1" fmla="val 6991"/>
              <a:gd name="adj2" fmla="val 1524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F7B7B47-18B5-4EB3-B429-0155B2B70328}"/>
              </a:ext>
            </a:extLst>
          </p:cNvPr>
          <p:cNvCxnSpPr>
            <a:cxnSpLocks/>
            <a:stCxn id="91" idx="3"/>
            <a:endCxn id="58" idx="1"/>
          </p:cNvCxnSpPr>
          <p:nvPr/>
        </p:nvCxnSpPr>
        <p:spPr>
          <a:xfrm>
            <a:off x="5553476" y="3576734"/>
            <a:ext cx="1082165" cy="489310"/>
          </a:xfrm>
          <a:prstGeom prst="bentConnector3">
            <a:avLst>
              <a:gd name="adj1" fmla="val 470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0CC2447-B897-4772-961C-A660F01907B1}"/>
              </a:ext>
            </a:extLst>
          </p:cNvPr>
          <p:cNvCxnSpPr>
            <a:cxnSpLocks/>
            <a:stCxn id="78" idx="3"/>
            <a:endCxn id="40" idx="3"/>
          </p:cNvCxnSpPr>
          <p:nvPr/>
        </p:nvCxnSpPr>
        <p:spPr>
          <a:xfrm flipV="1">
            <a:off x="4214566" y="4066044"/>
            <a:ext cx="6979771" cy="208564"/>
          </a:xfrm>
          <a:prstGeom prst="bentConnector5">
            <a:avLst>
              <a:gd name="adj1" fmla="val 33724"/>
              <a:gd name="adj2" fmla="val -174811"/>
              <a:gd name="adj3" fmla="val 1032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F9A9B76-72FB-4568-935A-6EE09010448F}"/>
              </a:ext>
            </a:extLst>
          </p:cNvPr>
          <p:cNvCxnSpPr>
            <a:cxnSpLocks/>
            <a:stCxn id="74" idx="3"/>
            <a:endCxn id="41" idx="0"/>
          </p:cNvCxnSpPr>
          <p:nvPr/>
        </p:nvCxnSpPr>
        <p:spPr>
          <a:xfrm>
            <a:off x="3949530" y="4947135"/>
            <a:ext cx="5116190" cy="184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6F3B3AD2-491E-41D2-A940-490D4F7CD446}"/>
              </a:ext>
            </a:extLst>
          </p:cNvPr>
          <p:cNvCxnSpPr>
            <a:cxnSpLocks/>
            <a:stCxn id="123" idx="3"/>
            <a:endCxn id="38" idx="1"/>
          </p:cNvCxnSpPr>
          <p:nvPr/>
        </p:nvCxnSpPr>
        <p:spPr>
          <a:xfrm>
            <a:off x="3949530" y="5437130"/>
            <a:ext cx="2685335" cy="2132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8886B9BB-0E9E-437A-9262-AB25AEDBCFD5}"/>
              </a:ext>
            </a:extLst>
          </p:cNvPr>
          <p:cNvCxnSpPr>
            <a:cxnSpLocks/>
            <a:stCxn id="60" idx="3"/>
            <a:endCxn id="12" idx="3"/>
          </p:cNvCxnSpPr>
          <p:nvPr/>
        </p:nvCxnSpPr>
        <p:spPr>
          <a:xfrm flipV="1">
            <a:off x="5517209" y="2012592"/>
            <a:ext cx="5677129" cy="1142943"/>
          </a:xfrm>
          <a:prstGeom prst="bentConnector3">
            <a:avLst>
              <a:gd name="adj1" fmla="val 1040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/>
      <p:bldP spid="51" grpId="0"/>
      <p:bldP spid="60" grpId="0"/>
      <p:bldP spid="68" grpId="0"/>
      <p:bldP spid="1025" grpId="0" animBg="1"/>
      <p:bldP spid="74" grpId="0"/>
      <p:bldP spid="78" grpId="0"/>
      <p:bldP spid="108" grpId="0"/>
      <p:bldP spid="123" grpId="0"/>
      <p:bldP spid="126" grpId="0"/>
      <p:bldP spid="54" grpId="0" animBg="1"/>
      <p:bldP spid="58" grpId="0" animBg="1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BE40E20-21FE-4321-82C1-74872E447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09504"/>
              </p:ext>
            </p:extLst>
          </p:nvPr>
        </p:nvGraphicFramePr>
        <p:xfrm>
          <a:off x="696000" y="1078594"/>
          <a:ext cx="10800000" cy="56897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4966">
                  <a:extLst>
                    <a:ext uri="{9D8B030D-6E8A-4147-A177-3AD203B41FA5}">
                      <a16:colId xmlns:a16="http://schemas.microsoft.com/office/drawing/2014/main" val="2121749897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2892874661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939973849"/>
                    </a:ext>
                  </a:extLst>
                </a:gridCol>
              </a:tblGrid>
              <a:tr h="582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세부 계획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833373"/>
                  </a:ext>
                </a:extLst>
              </a:tr>
              <a:tr h="948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주제 선정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프로젝트 준비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공공 데이터 포탈 이용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사례 조사 및 활용 신청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Git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저장소 생성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01577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UI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설계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5/26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대략적인 </a:t>
                      </a:r>
                      <a:r>
                        <a:rPr lang="en-US" altLang="ko-KR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tkinter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GUI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294398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Open API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 데이터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버튼 클릭 시 해당 자료 출력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카테고리 별 데이터 정보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03191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지도 연동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6/11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해당 데이터 정보 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전송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folium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모듈 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9587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792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수정 및 보완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제출용 파일 완성</a:t>
                      </a:r>
                      <a:endParaRPr lang="en-US" altLang="ko-KR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6/25 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078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A44A898-5811-4E7E-8600-B674F6C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DB97B-45F6-4769-9313-2078472E04B1}"/>
              </a:ext>
            </a:extLst>
          </p:cNvPr>
          <p:cNvSpPr txBox="1"/>
          <p:nvPr/>
        </p:nvSpPr>
        <p:spPr>
          <a:xfrm>
            <a:off x="980186" y="213009"/>
            <a:ext cx="2137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계획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EF6CA8-907C-461A-9888-9F4373C37ABA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16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4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441628" y="2691627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>
                  <a:outerShdw dist="44450" dir="2700000" algn="tl" rotWithShape="0">
                    <a:srgbClr val="70AD47"/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감사합니다</a:t>
            </a:r>
            <a:endParaRPr kumimoji="0" lang="ko-KR" altLang="en-US" sz="1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44450" dir="2700000" algn="tl" rotWithShape="0">
                  <a:srgbClr val="70AD47"/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43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257</Words>
  <Application>Microsoft Office PowerPoint</Application>
  <PresentationFormat>와이드스크린</PresentationFormat>
  <Paragraphs>86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나눔손글씨 펜</vt:lpstr>
      <vt:lpstr>맑은 고딕</vt:lpstr>
      <vt:lpstr>나눔스퀘어라운드 ExtraBold</vt:lpstr>
      <vt:lpstr>Arial</vt:lpstr>
      <vt:lpstr>배달의민족 주아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전혜진</dc:creator>
  <cp:lastModifiedBy>선윤 박</cp:lastModifiedBy>
  <cp:revision>63</cp:revision>
  <dcterms:created xsi:type="dcterms:W3CDTF">2020-05-20T09:41:57Z</dcterms:created>
  <dcterms:modified xsi:type="dcterms:W3CDTF">2020-06-06T13:49:38Z</dcterms:modified>
</cp:coreProperties>
</file>